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4770AB97-DE70-4247-B90C-2B7B28C0FB63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6D51F58F-5218-47E5-9BE6-E3E05C00C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F5AA7E2E-2153-40E0-BD1F-78F7054ADC52}" type="slidenum">
              <a:rPr lang="en-US"/>
              <a:pPr/>
              <a:t>1</a:t>
            </a:fld>
            <a:endParaRPr lang="en-US"/>
          </a:p>
        </p:txBody>
      </p:sp>
      <p:sp>
        <p:nvSpPr>
          <p:cNvPr id="38914" name="Slide Image Placeholder 3891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sp>
      <p:sp>
        <p:nvSpPr>
          <p:cNvPr id="38915" name="Notes Placeholder 389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endParaRPr kumimoji="1" lang="en-US">
              <a:solidFill>
                <a:schemeClr val="tx1">
                  <a:alpha val="10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FEA3B-DBAB-462F-B885-82045C72C3E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FEA3B-DBAB-462F-B885-82045C72C3E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FEA3B-DBAB-462F-B885-82045C72C3E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FEA3B-DBAB-462F-B885-82045C72C3E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FEA3B-DBAB-462F-B885-82045C72C3E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515100" cy="6858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10/1/2007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348F-C9CA-47BA-9463-352A63A8554F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E0DC-71CF-4CE8-B9C5-C9B18790C9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7E37-12C6-4ABF-80CD-5DC58F01AD30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D0E1-7EB6-45C2-8702-DCE6C311F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426F-0ABC-4139-BDCE-24D068DFB4AF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EC96-AA15-4392-B919-450857B8FD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8645-E80F-450A-B756-91DCB9A8A25E}" type="datetime1">
              <a:rPr lang="en-US" smtClean="0"/>
              <a:pPr/>
              <a:t>10/1/2007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0"/>
            <a:ext cx="7620000" cy="4648200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89520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724400"/>
            <a:ext cx="7315200" cy="6096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4606EA6-EFEA-4C30-9264-4F9291A5780D}" type="datetime1">
              <a:rPr lang="en-US" smtClean="0"/>
              <a:pPr/>
              <a:t>10/1/2007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E4606EA6-EFEA-4C30-9264-4F9291A5780D}" type="datetime1">
              <a:rPr lang="en-US" smtClean="0"/>
              <a:pPr/>
              <a:t>10/1/2007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latinLnBrk="0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latinLnBrk="0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latinLnBrk="0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latinLnBrk="0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latinLnBrk="0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latinLnBrk="0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latinLnBrk="0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latinLnBrk="0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latinLnBrk="0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latinLnBrk="0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E4F9221-67BA-4DE5-835A-2CD561582142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6" name="Shap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A20DAB9-6440-415C-935D-2387B32631CC}" type="slidenum">
              <a:rPr lang="en-US"/>
              <a:pPr/>
              <a:t>1</a:t>
            </a:fld>
            <a:endParaRPr lang="en-US"/>
          </a:p>
        </p:txBody>
      </p:sp>
      <p:sp>
        <p:nvSpPr>
          <p:cNvPr id="35842" name="Title 3584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Triple Crown Challenge</a:t>
            </a:r>
          </a:p>
        </p:txBody>
      </p:sp>
      <p:sp>
        <p:nvSpPr>
          <p:cNvPr id="35843" name="Subtitle 35842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49963"/>
            <a:ext cx="6515100" cy="685800"/>
          </a:xfrm>
        </p:spPr>
        <p:txBody>
          <a:bodyPr>
            <a:normAutofit fontScale="68000" lnSpcReduction="20000"/>
          </a:bodyPr>
          <a:lstStyle/>
          <a:p>
            <a:r>
              <a:rPr lang="en-US"/>
              <a:t>Adventure Travel Tours</a:t>
            </a:r>
          </a:p>
          <a:p>
            <a:r>
              <a:rPr lang="en-US"/>
              <a:t>Student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6CF9-2229-4F58-BE7B-A60D1100D1C8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4000" lnSpcReduction="20000"/>
          </a:bodyPr>
          <a:lstStyle/>
          <a:p>
            <a:fld id="{5F65EA24-A049-4CA5-980F-BF298242F57F}" type="slidenum">
              <a:rPr lang="en-US"/>
              <a:pPr/>
              <a:t>2</a:t>
            </a:fld>
            <a:endParaRPr lang="en-US"/>
          </a:p>
        </p:txBody>
      </p:sp>
      <p:sp>
        <p:nvSpPr>
          <p:cNvPr id="5126" name="Title 5125"/>
          <p:cNvSpPr>
            <a:spLocks noGrp="1" noRot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/>
              <a:t>What is the Triple Crown Challenge?</a:t>
            </a:r>
          </a:p>
        </p:txBody>
      </p:sp>
      <p:sp>
        <p:nvSpPr>
          <p:cNvPr id="5127" name="Content Placeholder 5126"/>
          <p:cNvSpPr>
            <a:spLocks noGrp="1" noChangeArrowheads="1"/>
          </p:cNvSpPr>
          <p:nvPr>
            <p:ph sz="quarter" idx="13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/>
              <a:t>Pacific Coast Trail</a:t>
            </a:r>
          </a:p>
          <a:p>
            <a:r>
              <a:rPr lang="en-US"/>
              <a:t>Appallachian Trail</a:t>
            </a:r>
          </a:p>
          <a:p>
            <a:r>
              <a:rPr lang="en-US"/>
              <a:t>Continental Divide Trail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EC8AB-4350-4046-B383-1C9E330600DA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4000" lnSpcReduction="20000"/>
          </a:bodyPr>
          <a:lstStyle/>
          <a:p>
            <a:fld id="{EB91F77D-5A23-40A2-A62E-D18FDB9F03DE}" type="slidenum">
              <a:rPr lang="en-US"/>
              <a:pPr/>
              <a:t>3</a:t>
            </a:fld>
            <a:endParaRPr lang="en-US"/>
          </a:p>
        </p:txBody>
      </p:sp>
      <p:sp>
        <p:nvSpPr>
          <p:cNvPr id="6172" name="Title 6171"/>
          <p:cNvSpPr>
            <a:spLocks noGrp="1" noRot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Qualifying Hikes</a:t>
            </a:r>
          </a:p>
        </p:txBody>
      </p:sp>
      <p:sp>
        <p:nvSpPr>
          <p:cNvPr id="6174" name="Content Placeholder 6173"/>
          <p:cNvSpPr>
            <a:spLocks noGrp="1" noChangeArrowheads="1"/>
          </p:cNvSpPr>
          <p:nvPr>
            <p:ph sz="quarter" idx="13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Apria </a:t>
            </a:r>
            <a:r>
              <a:rPr lang="en-US" dirty="0" err="1" smtClean="0"/>
              <a:t>Canyan</a:t>
            </a:r>
            <a:endParaRPr lang="en-US" dirty="0"/>
          </a:p>
          <a:p>
            <a:r>
              <a:rPr lang="en-US" dirty="0"/>
              <a:t>Death Valley</a:t>
            </a:r>
          </a:p>
          <a:p>
            <a:r>
              <a:rPr lang="en-US" dirty="0"/>
              <a:t>Bryce to Zion</a:t>
            </a:r>
          </a:p>
          <a:p>
            <a:r>
              <a:rPr lang="en-US" dirty="0" smtClean="0"/>
              <a:t>Eagles' </a:t>
            </a:r>
            <a:r>
              <a:rPr lang="en-US" dirty="0" err="1" smtClean="0"/>
              <a:t>Hexd</a:t>
            </a:r>
            <a:endParaRPr lang="en-US" dirty="0"/>
          </a:p>
          <a:p>
            <a:r>
              <a:rPr lang="en-US" dirty="0"/>
              <a:t>Capitol </a:t>
            </a:r>
            <a:r>
              <a:rPr lang="en-US" dirty="0" err="1"/>
              <a:t>Rref</a:t>
            </a:r>
            <a:r>
              <a:rPr lang="en-US" dirty="0"/>
              <a:t> Park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02BAC84-17BB-4812-9E19-22683335BFE4}" type="datetime1">
              <a:rPr lang="en-US"/>
              <a:pPr/>
              <a:t>10/1/2007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4000" lnSpcReduction="20000"/>
          </a:bodyPr>
          <a:lstStyle/>
          <a:p>
            <a:fld id="{1F10062D-E0C1-49AC-8FD8-87A6630E5CC3}" type="slidenum">
              <a:rPr lang="en-US"/>
              <a:pPr/>
              <a:t>4</a:t>
            </a:fld>
            <a:endParaRPr lang="en-US"/>
          </a:p>
        </p:txBody>
      </p:sp>
      <p:sp>
        <p:nvSpPr>
          <p:cNvPr id="7192" name="Title 7191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Lightweight Backpacking</a:t>
            </a:r>
          </a:p>
        </p:txBody>
      </p:sp>
      <p:sp>
        <p:nvSpPr>
          <p:cNvPr id="7193" name="Content Placeholder 7192"/>
          <p:cNvSpPr>
            <a:spLocks noGrp="1" noChangeArrowheads="1"/>
          </p:cNvSpPr>
          <p:nvPr>
            <p:ph sz="quarter" idx="13"/>
          </p:nvPr>
        </p:nvSpPr>
        <p:spPr>
          <a:xfrm>
            <a:off x="609600" y="1589088"/>
            <a:ext cx="3886200" cy="4572000"/>
          </a:xfrm>
        </p:spPr>
        <p:txBody>
          <a:bodyPr>
            <a:normAutofit lnSpcReduction="10000"/>
          </a:bodyPr>
          <a:lstStyle/>
          <a:p>
            <a:r>
              <a:rPr lang="en-US"/>
              <a:t>Why go lightweight?</a:t>
            </a:r>
          </a:p>
          <a:p>
            <a:pPr lvl="1"/>
            <a:r>
              <a:rPr lang="en-US"/>
              <a:t>More miles</a:t>
            </a:r>
          </a:p>
          <a:p>
            <a:pPr lvl="1"/>
            <a:r>
              <a:rPr lang="en-US"/>
              <a:t>Less strain</a:t>
            </a:r>
          </a:p>
          <a:p>
            <a:pPr lvl="1"/>
            <a:r>
              <a:rPr lang="en-US"/>
              <a:t>Less impact on the environment</a:t>
            </a:r>
          </a:p>
          <a:p>
            <a:r>
              <a:rPr lang="en-US"/>
              <a:t>Where to cut weight:</a:t>
            </a:r>
          </a:p>
          <a:p>
            <a:pPr lvl="1"/>
            <a:r>
              <a:rPr lang="en-US"/>
              <a:t>Backpack</a:t>
            </a:r>
          </a:p>
          <a:p>
            <a:pPr lvl="1"/>
            <a:r>
              <a:rPr lang="en-US"/>
              <a:t>Sleeping Bag &amp; Tent</a:t>
            </a:r>
          </a:p>
          <a:p>
            <a:pPr lvl="1"/>
            <a:r>
              <a:rPr lang="en-US"/>
              <a:t>Boots vs. Shoes</a:t>
            </a:r>
          </a:p>
          <a:p>
            <a:pPr lvl="1"/>
            <a:r>
              <a:rPr lang="en-US"/>
              <a:t>Food &amp; Water</a:t>
            </a:r>
          </a:p>
        </p:txBody>
      </p:sp>
      <p:sp>
        <p:nvSpPr>
          <p:cNvPr id="13" name="Rectangle 12"/>
          <p:cNvSpPr>
            <a:spLocks noGrp="1"/>
          </p:cNvSpPr>
          <p:nvPr>
            <p:ph sz="quarter" idx="14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/>
          <a:lstStyle>
            <a:lvl1pPr>
              <a:defRPr/>
            </a:lvl1pPr>
          </a:lstStyle>
          <a:p>
            <a:fld id="{48A23BCC-5711-4B1D-9EEA-00D7F6C034D9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/>
            </a:lvl1pPr>
          </a:lstStyle>
          <a:p>
            <a:fld id="{2763D67D-E802-483A-A832-CDEDE1A4CCB9}" type="slidenum">
              <a:rPr lang="en-US"/>
              <a:pPr/>
              <a:t>5</a:t>
            </a:fld>
            <a:endParaRPr lang="en-US"/>
          </a:p>
        </p:txBody>
      </p:sp>
      <p:sp>
        <p:nvSpPr>
          <p:cNvPr id="11270" name="Title 1126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Ready to Go?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515100" cy="685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40A63-2F4B-47BE-B863-0FB8C32C8D2C}" type="datetime1">
              <a:rPr lang="en-US"/>
              <a:pPr/>
              <a:t>10/1/2007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4000" lnSpcReduction="20000"/>
          </a:bodyPr>
          <a:lstStyle/>
          <a:p>
            <a:fld id="{3BA3003F-5A5F-40F9-B49B-C1AFF0A29B7E}" type="slidenum">
              <a:rPr lang="en-US"/>
              <a:pPr/>
              <a:t>6</a:t>
            </a:fld>
            <a:endParaRPr lang="en-US"/>
          </a:p>
        </p:txBody>
      </p:sp>
      <p:sp>
        <p:nvSpPr>
          <p:cNvPr id="9294" name="Title 929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 More!</a:t>
            </a:r>
          </a:p>
        </p:txBody>
      </p:sp>
      <p:sp>
        <p:nvSpPr>
          <p:cNvPr id="9295" name="Text Placeholder 9294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r>
              <a:rPr lang="en-US" dirty="0"/>
              <a:t>Ray </a:t>
            </a:r>
            <a:r>
              <a:rPr lang="en-US" dirty="0" smtClean="0"/>
              <a:t>James Beyond </a:t>
            </a:r>
            <a:r>
              <a:rPr lang="en-US" dirty="0" err="1"/>
              <a:t>Bacpacking</a:t>
            </a:r>
            <a:endParaRPr lang="en-US" dirty="0"/>
          </a:p>
          <a:p>
            <a:r>
              <a:rPr lang="en-US" dirty="0"/>
              <a:t>Karen Berger Hiking the Triple Crown</a:t>
            </a:r>
          </a:p>
          <a:p>
            <a:r>
              <a:rPr lang="en-US" dirty="0"/>
              <a:t>Bill Bryson A </a:t>
            </a:r>
            <a:r>
              <a:rPr lang="en-US" dirty="0" err="1" smtClean="0"/>
              <a:t>Wallk</a:t>
            </a:r>
            <a:r>
              <a:rPr lang="en-US" dirty="0" smtClean="0"/>
              <a:t> in </a:t>
            </a:r>
            <a:r>
              <a:rPr lang="en-US" dirty="0"/>
              <a:t>the Woods</a:t>
            </a:r>
          </a:p>
          <a:p>
            <a:r>
              <a:rPr lang="en-US" dirty="0"/>
              <a:t>Tracey Lynn Preparing for the Triple Crown, an Adventure Travel Tour Planning Guide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ED602E"/>
      </a:hlink>
      <a:folHlink>
        <a:srgbClr val="FA8E1A"/>
      </a:folHlink>
    </a:clrScheme>
    <a:fontScheme name="Median">
      <a:majorFont>
        <a:latin typeface="Tw Cen MT"/>
        <a:ea typeface=""/>
        <a:cs typeface=""/>
        <a:font script="Grek" typeface="Arial"/>
        <a:font script="Cyrl" typeface="Arial"/>
        <a:font script="Jpan" typeface="HGPｺﾞｼｯｸE"/>
        <a:font script="Hang" typeface="HY얕은샘물m"/>
        <a:font script="Hans" typeface="仿宋_GB2312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Arial"/>
        <a:font script="Cyrl" typeface="Arial"/>
        <a:font script="Jpan" typeface="HGPｺﾞｼｯｸE"/>
        <a:font script="Hang" typeface="HY얕은샘물m"/>
        <a:font script="Hans" typeface="仿宋_GB2312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126</Words>
  <Application>Microsoft Office PowerPoint</Application>
  <PresentationFormat>On-screen Show (4:3)</PresentationFormat>
  <Paragraphs>47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Triple Crown Challenge</vt:lpstr>
      <vt:lpstr>What is the Triple Crown Challenge?</vt:lpstr>
      <vt:lpstr>Qualifying Hikes</vt:lpstr>
      <vt:lpstr>Lightweight Backpacking</vt:lpstr>
      <vt:lpstr>Ready to Go?</vt:lpstr>
      <vt:lpstr>Learn More!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Triple Crown Challenge</dc:title>
  <dc:creator/>
  <cp:lastModifiedBy>Student Name</cp:lastModifiedBy>
  <cp:revision>1</cp:revision>
  <dcterms:created xsi:type="dcterms:W3CDTF">2008-09-30T19:44:04Z</dcterms:created>
  <dcterms:modified xsi:type="dcterms:W3CDTF">2007-10-01T19:08:27Z</dcterms:modified>
</cp:coreProperties>
</file>